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7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C9844-5BF5-4CCC-903E-B6876369949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A554EDB-E393-47B3-8A85-BC95E831FF05}">
      <dgm:prSet phldrT="[Текст]" custT="1"/>
      <dgm:spPr/>
      <dgm:t>
        <a:bodyPr/>
        <a:lstStyle/>
        <a:p>
          <a:endParaRPr lang="ru-RU" sz="1200" dirty="0" smtClean="0"/>
        </a:p>
        <a:p>
          <a:endParaRPr lang="ru-RU" sz="1200" dirty="0" smtClean="0"/>
        </a:p>
        <a:p>
          <a:endParaRPr lang="ru-RU" sz="1200" dirty="0" smtClean="0"/>
        </a:p>
        <a:p>
          <a:r>
            <a:rPr lang="en-US" sz="1200" b="1" dirty="0" smtClean="0"/>
            <a:t>Unique business solutions</a:t>
          </a:r>
          <a:endParaRPr lang="ru-RU" sz="1200" b="1" dirty="0"/>
        </a:p>
      </dgm:t>
    </dgm:pt>
    <dgm:pt modelId="{916EE915-A870-401D-9F28-6CD0F41FDCD7}" type="parTrans" cxnId="{48A368D4-CAEB-49DC-A366-2C9019C24EC1}">
      <dgm:prSet/>
      <dgm:spPr/>
      <dgm:t>
        <a:bodyPr/>
        <a:lstStyle/>
        <a:p>
          <a:endParaRPr lang="ru-RU"/>
        </a:p>
      </dgm:t>
    </dgm:pt>
    <dgm:pt modelId="{8E465052-5AF7-472F-8272-A6E0DF02820C}" type="sibTrans" cxnId="{48A368D4-CAEB-49DC-A366-2C9019C24EC1}">
      <dgm:prSet/>
      <dgm:spPr/>
      <dgm:t>
        <a:bodyPr/>
        <a:lstStyle/>
        <a:p>
          <a:endParaRPr lang="ru-RU"/>
        </a:p>
      </dgm:t>
    </dgm:pt>
    <dgm:pt modelId="{4F5DFE7A-62A5-4960-9D1C-24E8F2FA3964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en-US" sz="1200" b="1" dirty="0" smtClean="0"/>
            <a:t>Professional international experts</a:t>
          </a:r>
          <a:endParaRPr lang="ru-RU" sz="1200" b="1" dirty="0"/>
        </a:p>
      </dgm:t>
    </dgm:pt>
    <dgm:pt modelId="{A5BCEF2E-F843-4BA9-99A4-3B29555E5BAD}" type="parTrans" cxnId="{E7B053A4-AE3D-4575-99EB-317DC0A0E29C}">
      <dgm:prSet/>
      <dgm:spPr/>
      <dgm:t>
        <a:bodyPr/>
        <a:lstStyle/>
        <a:p>
          <a:endParaRPr lang="ru-RU"/>
        </a:p>
      </dgm:t>
    </dgm:pt>
    <dgm:pt modelId="{A4AA8924-D473-455E-B6CB-C99B084BCFA8}" type="sibTrans" cxnId="{E7B053A4-AE3D-4575-99EB-317DC0A0E29C}">
      <dgm:prSet/>
      <dgm:spPr/>
      <dgm:t>
        <a:bodyPr/>
        <a:lstStyle/>
        <a:p>
          <a:endParaRPr lang="ru-RU"/>
        </a:p>
      </dgm:t>
    </dgm:pt>
    <dgm:pt modelId="{5BCEA993-B1B1-43C3-B93A-24D6F88F419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en-US" sz="1200" b="1" dirty="0" smtClean="0"/>
            <a:t>Variety of ambitious business problems</a:t>
          </a:r>
          <a:endParaRPr lang="ru-RU" sz="1200" b="1" dirty="0"/>
        </a:p>
      </dgm:t>
    </dgm:pt>
    <dgm:pt modelId="{F7CB293C-6FB8-4F03-8535-DFF2CB9601B4}" type="parTrans" cxnId="{F2392F68-19BC-447D-8C1F-4174BE8FEE08}">
      <dgm:prSet/>
      <dgm:spPr/>
      <dgm:t>
        <a:bodyPr/>
        <a:lstStyle/>
        <a:p>
          <a:endParaRPr lang="ru-RU"/>
        </a:p>
      </dgm:t>
    </dgm:pt>
    <dgm:pt modelId="{8A118D2A-5458-4E78-B8AC-7B88AE8A7627}" type="sibTrans" cxnId="{F2392F68-19BC-447D-8C1F-4174BE8FEE08}">
      <dgm:prSet/>
      <dgm:spPr/>
      <dgm:t>
        <a:bodyPr/>
        <a:lstStyle/>
        <a:p>
          <a:endParaRPr lang="ru-RU"/>
        </a:p>
      </dgm:t>
    </dgm:pt>
    <dgm:pt modelId="{91EB2C16-A3E8-46B8-8480-5765257614AA}" type="pres">
      <dgm:prSet presAssocID="{507C9844-5BF5-4CCC-903E-B68763699494}" presName="Name0" presStyleCnt="0">
        <dgm:presLayoutVars>
          <dgm:dir/>
          <dgm:animLvl val="lvl"/>
          <dgm:resizeHandles val="exact"/>
        </dgm:presLayoutVars>
      </dgm:prSet>
      <dgm:spPr/>
    </dgm:pt>
    <dgm:pt modelId="{19BB46DA-4764-4FFA-9058-38AD8D5C43F5}" type="pres">
      <dgm:prSet presAssocID="{7A554EDB-E393-47B3-8A85-BC95E831FF05}" presName="Name8" presStyleCnt="0"/>
      <dgm:spPr/>
    </dgm:pt>
    <dgm:pt modelId="{30B14EF8-8CAC-4F8D-B3A8-C837DA31F317}" type="pres">
      <dgm:prSet presAssocID="{7A554EDB-E393-47B3-8A85-BC95E831FF05}" presName="level" presStyleLbl="node1" presStyleIdx="0" presStyleCnt="3" custScaleX="1049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5C5A5-A726-4C43-827F-B8DA472BCB75}" type="pres">
      <dgm:prSet presAssocID="{7A554EDB-E393-47B3-8A85-BC95E831FF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9D849-32BC-45DD-AE39-8BA445ADBE50}" type="pres">
      <dgm:prSet presAssocID="{4F5DFE7A-62A5-4960-9D1C-24E8F2FA3964}" presName="Name8" presStyleCnt="0"/>
      <dgm:spPr/>
    </dgm:pt>
    <dgm:pt modelId="{F6FFFC2B-589B-462E-AB1F-34F7322108DF}" type="pres">
      <dgm:prSet presAssocID="{4F5DFE7A-62A5-4960-9D1C-24E8F2FA396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AB36D-2A71-49EE-9513-6E2B2E6DE34A}" type="pres">
      <dgm:prSet presAssocID="{4F5DFE7A-62A5-4960-9D1C-24E8F2FA396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AB118-6473-4F8F-8BB4-92B90959B608}" type="pres">
      <dgm:prSet presAssocID="{5BCEA993-B1B1-43C3-B93A-24D6F88F4199}" presName="Name8" presStyleCnt="0"/>
      <dgm:spPr/>
    </dgm:pt>
    <dgm:pt modelId="{8BE1F6BE-5AC5-44A7-A296-3DF7C85E14B1}" type="pres">
      <dgm:prSet presAssocID="{5BCEA993-B1B1-43C3-B93A-24D6F88F4199}" presName="level" presStyleLbl="node1" presStyleIdx="2" presStyleCnt="3" custLinFactNeighborY="-10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5A0C8-3A50-4FE4-84BA-73F698BCD2D6}" type="pres">
      <dgm:prSet presAssocID="{5BCEA993-B1B1-43C3-B93A-24D6F88F419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D405AE-DC5E-4A1B-BC80-52CB4801D8EF}" type="presOf" srcId="{7A554EDB-E393-47B3-8A85-BC95E831FF05}" destId="{9015C5A5-A726-4C43-827F-B8DA472BCB75}" srcOrd="1" destOrd="0" presId="urn:microsoft.com/office/officeart/2005/8/layout/pyramid1"/>
    <dgm:cxn modelId="{E7B053A4-AE3D-4575-99EB-317DC0A0E29C}" srcId="{507C9844-5BF5-4CCC-903E-B68763699494}" destId="{4F5DFE7A-62A5-4960-9D1C-24E8F2FA3964}" srcOrd="1" destOrd="0" parTransId="{A5BCEF2E-F843-4BA9-99A4-3B29555E5BAD}" sibTransId="{A4AA8924-D473-455E-B6CB-C99B084BCFA8}"/>
    <dgm:cxn modelId="{F2392F68-19BC-447D-8C1F-4174BE8FEE08}" srcId="{507C9844-5BF5-4CCC-903E-B68763699494}" destId="{5BCEA993-B1B1-43C3-B93A-24D6F88F4199}" srcOrd="2" destOrd="0" parTransId="{F7CB293C-6FB8-4F03-8535-DFF2CB9601B4}" sibTransId="{8A118D2A-5458-4E78-B8AC-7B88AE8A7627}"/>
    <dgm:cxn modelId="{0257911D-4F7A-41D7-A91B-F141F68A4E0D}" type="presOf" srcId="{5BCEA993-B1B1-43C3-B93A-24D6F88F4199}" destId="{45E5A0C8-3A50-4FE4-84BA-73F698BCD2D6}" srcOrd="1" destOrd="0" presId="urn:microsoft.com/office/officeart/2005/8/layout/pyramid1"/>
    <dgm:cxn modelId="{ECBB34F3-73C3-4686-8F64-E69085610152}" type="presOf" srcId="{5BCEA993-B1B1-43C3-B93A-24D6F88F4199}" destId="{8BE1F6BE-5AC5-44A7-A296-3DF7C85E14B1}" srcOrd="0" destOrd="0" presId="urn:microsoft.com/office/officeart/2005/8/layout/pyramid1"/>
    <dgm:cxn modelId="{C35B45A5-C4D7-49ED-ACE2-396BAD2199D3}" type="presOf" srcId="{507C9844-5BF5-4CCC-903E-B68763699494}" destId="{91EB2C16-A3E8-46B8-8480-5765257614AA}" srcOrd="0" destOrd="0" presId="urn:microsoft.com/office/officeart/2005/8/layout/pyramid1"/>
    <dgm:cxn modelId="{FAAC550D-8D56-400E-A812-1B966BD16355}" type="presOf" srcId="{4F5DFE7A-62A5-4960-9D1C-24E8F2FA3964}" destId="{19DAB36D-2A71-49EE-9513-6E2B2E6DE34A}" srcOrd="1" destOrd="0" presId="urn:microsoft.com/office/officeart/2005/8/layout/pyramid1"/>
    <dgm:cxn modelId="{3D8601A3-A463-478B-8D1A-61955BDAD451}" type="presOf" srcId="{7A554EDB-E393-47B3-8A85-BC95E831FF05}" destId="{30B14EF8-8CAC-4F8D-B3A8-C837DA31F317}" srcOrd="0" destOrd="0" presId="urn:microsoft.com/office/officeart/2005/8/layout/pyramid1"/>
    <dgm:cxn modelId="{48A368D4-CAEB-49DC-A366-2C9019C24EC1}" srcId="{507C9844-5BF5-4CCC-903E-B68763699494}" destId="{7A554EDB-E393-47B3-8A85-BC95E831FF05}" srcOrd="0" destOrd="0" parTransId="{916EE915-A870-401D-9F28-6CD0F41FDCD7}" sibTransId="{8E465052-5AF7-472F-8272-A6E0DF02820C}"/>
    <dgm:cxn modelId="{D4BF034C-6F30-4238-86E8-12280699CA1C}" type="presOf" srcId="{4F5DFE7A-62A5-4960-9D1C-24E8F2FA3964}" destId="{F6FFFC2B-589B-462E-AB1F-34F7322108DF}" srcOrd="0" destOrd="0" presId="urn:microsoft.com/office/officeart/2005/8/layout/pyramid1"/>
    <dgm:cxn modelId="{2444A829-E3EA-4C5C-9296-98DB3C6FB7C2}" type="presParOf" srcId="{91EB2C16-A3E8-46B8-8480-5765257614AA}" destId="{19BB46DA-4764-4FFA-9058-38AD8D5C43F5}" srcOrd="0" destOrd="0" presId="urn:microsoft.com/office/officeart/2005/8/layout/pyramid1"/>
    <dgm:cxn modelId="{5F34B663-D023-4AC3-A491-7D7BDB71CE72}" type="presParOf" srcId="{19BB46DA-4764-4FFA-9058-38AD8D5C43F5}" destId="{30B14EF8-8CAC-4F8D-B3A8-C837DA31F317}" srcOrd="0" destOrd="0" presId="urn:microsoft.com/office/officeart/2005/8/layout/pyramid1"/>
    <dgm:cxn modelId="{E6598D20-08E0-4908-861E-B9347D4B15A1}" type="presParOf" srcId="{19BB46DA-4764-4FFA-9058-38AD8D5C43F5}" destId="{9015C5A5-A726-4C43-827F-B8DA472BCB75}" srcOrd="1" destOrd="0" presId="urn:microsoft.com/office/officeart/2005/8/layout/pyramid1"/>
    <dgm:cxn modelId="{F9DEA1D9-7C5B-4457-9844-E9D4447A6BAF}" type="presParOf" srcId="{91EB2C16-A3E8-46B8-8480-5765257614AA}" destId="{9779D849-32BC-45DD-AE39-8BA445ADBE50}" srcOrd="1" destOrd="0" presId="urn:microsoft.com/office/officeart/2005/8/layout/pyramid1"/>
    <dgm:cxn modelId="{479BAD64-66EF-4343-8343-7D18A1B9C161}" type="presParOf" srcId="{9779D849-32BC-45DD-AE39-8BA445ADBE50}" destId="{F6FFFC2B-589B-462E-AB1F-34F7322108DF}" srcOrd="0" destOrd="0" presId="urn:microsoft.com/office/officeart/2005/8/layout/pyramid1"/>
    <dgm:cxn modelId="{48AEF8D1-E1B4-472A-AA11-60213282AA47}" type="presParOf" srcId="{9779D849-32BC-45DD-AE39-8BA445ADBE50}" destId="{19DAB36D-2A71-49EE-9513-6E2B2E6DE34A}" srcOrd="1" destOrd="0" presId="urn:microsoft.com/office/officeart/2005/8/layout/pyramid1"/>
    <dgm:cxn modelId="{47B71E14-351E-4AC6-8678-4386923C91D2}" type="presParOf" srcId="{91EB2C16-A3E8-46B8-8480-5765257614AA}" destId="{D0EAB118-6473-4F8F-8BB4-92B90959B608}" srcOrd="2" destOrd="0" presId="urn:microsoft.com/office/officeart/2005/8/layout/pyramid1"/>
    <dgm:cxn modelId="{B1BAA878-1A2A-46B0-AEE4-CE3CC8B82B2B}" type="presParOf" srcId="{D0EAB118-6473-4F8F-8BB4-92B90959B608}" destId="{8BE1F6BE-5AC5-44A7-A296-3DF7C85E14B1}" srcOrd="0" destOrd="0" presId="urn:microsoft.com/office/officeart/2005/8/layout/pyramid1"/>
    <dgm:cxn modelId="{5179BAC9-8156-48A1-B146-71A9D9321E84}" type="presParOf" srcId="{D0EAB118-6473-4F8F-8BB4-92B90959B608}" destId="{45E5A0C8-3A50-4FE4-84BA-73F698BCD2D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FC661B-DAF8-4E72-9662-DDED15B794EB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787C7EF-AEE8-4671-819D-808ADE3F867D}">
      <dgm:prSet phldrT="[Текст]" custT="1"/>
      <dgm:spPr/>
      <dgm:t>
        <a:bodyPr/>
        <a:lstStyle/>
        <a:p>
          <a:r>
            <a:rPr lang="en-US" sz="1200" b="1" dirty="0" smtClean="0"/>
            <a:t>The client presents his strategic business goals</a:t>
          </a:r>
          <a:endParaRPr lang="ru-RU" sz="1200" b="1" dirty="0"/>
        </a:p>
      </dgm:t>
    </dgm:pt>
    <dgm:pt modelId="{7DC138BA-8BD5-40D8-8F87-B541F63672F4}" type="parTrans" cxnId="{5B06CA06-3C72-4F12-9BE3-13CE24727657}">
      <dgm:prSet/>
      <dgm:spPr/>
      <dgm:t>
        <a:bodyPr/>
        <a:lstStyle/>
        <a:p>
          <a:endParaRPr lang="ru-RU"/>
        </a:p>
      </dgm:t>
    </dgm:pt>
    <dgm:pt modelId="{60AE1C70-4745-4495-A760-CFDCCDD251AC}" type="sibTrans" cxnId="{5B06CA06-3C72-4F12-9BE3-13CE24727657}">
      <dgm:prSet/>
      <dgm:spPr/>
      <dgm:t>
        <a:bodyPr/>
        <a:lstStyle/>
        <a:p>
          <a:endParaRPr lang="ru-RU"/>
        </a:p>
      </dgm:t>
    </dgm:pt>
    <dgm:pt modelId="{F7E417D9-A706-4450-BF21-43B6AA5CC1B9}">
      <dgm:prSet phldrT="[Текст]" custT="1"/>
      <dgm:spPr/>
      <dgm:t>
        <a:bodyPr/>
        <a:lstStyle/>
        <a:p>
          <a:r>
            <a:rPr lang="en-US" sz="1100" b="0" i="0" dirty="0" smtClean="0"/>
            <a:t>The discussion is being moderated</a:t>
          </a:r>
          <a:endParaRPr lang="ru-RU" sz="1100" b="1" dirty="0"/>
        </a:p>
      </dgm:t>
    </dgm:pt>
    <dgm:pt modelId="{01402CB9-7466-4695-B83C-B519D074EEF2}" type="parTrans" cxnId="{1AAFBA4E-5726-415E-A95A-564C0063B913}">
      <dgm:prSet/>
      <dgm:spPr/>
      <dgm:t>
        <a:bodyPr/>
        <a:lstStyle/>
        <a:p>
          <a:endParaRPr lang="ru-RU"/>
        </a:p>
      </dgm:t>
    </dgm:pt>
    <dgm:pt modelId="{EF5608DA-E91A-40B6-AAC7-27E38376CECC}" type="sibTrans" cxnId="{1AAFBA4E-5726-415E-A95A-564C0063B913}">
      <dgm:prSet/>
      <dgm:spPr/>
      <dgm:t>
        <a:bodyPr/>
        <a:lstStyle/>
        <a:p>
          <a:endParaRPr lang="ru-RU"/>
        </a:p>
      </dgm:t>
    </dgm:pt>
    <dgm:pt modelId="{67CF3593-6221-40F0-A0D6-071F0F59903E}">
      <dgm:prSet phldrT="[Текст]" custT="1"/>
      <dgm:spPr/>
      <dgm:t>
        <a:bodyPr/>
        <a:lstStyle/>
        <a:p>
          <a:r>
            <a:rPr lang="en-US" sz="1100" b="1" dirty="0" smtClean="0"/>
            <a:t>The client chooses the best business solution</a:t>
          </a:r>
          <a:endParaRPr lang="ru-RU" sz="1100" b="1" dirty="0"/>
        </a:p>
      </dgm:t>
    </dgm:pt>
    <dgm:pt modelId="{D2DBCD9A-CDAA-4C3E-A6CE-BC1E7F60071C}" type="parTrans" cxnId="{087C94D8-76B6-4598-8A49-1CF4D69C334C}">
      <dgm:prSet/>
      <dgm:spPr/>
      <dgm:t>
        <a:bodyPr/>
        <a:lstStyle/>
        <a:p>
          <a:endParaRPr lang="ru-RU"/>
        </a:p>
      </dgm:t>
    </dgm:pt>
    <dgm:pt modelId="{3B0ECE31-A4CA-4390-B4C0-294077DBA41B}" type="sibTrans" cxnId="{087C94D8-76B6-4598-8A49-1CF4D69C334C}">
      <dgm:prSet/>
      <dgm:spPr/>
      <dgm:t>
        <a:bodyPr/>
        <a:lstStyle/>
        <a:p>
          <a:endParaRPr lang="ru-RU"/>
        </a:p>
      </dgm:t>
    </dgm:pt>
    <dgm:pt modelId="{13496077-A291-42AC-A611-1923219F1A07}">
      <dgm:prSet phldrT="[Текст]" custT="1"/>
      <dgm:spPr/>
      <dgm:t>
        <a:bodyPr/>
        <a:lstStyle/>
        <a:p>
          <a:r>
            <a:rPr lang="en-US" sz="1200" b="1" dirty="0" smtClean="0"/>
            <a:t>The client puts this solution into practice</a:t>
          </a:r>
          <a:endParaRPr lang="ru-RU" sz="1200" b="1" dirty="0"/>
        </a:p>
      </dgm:t>
    </dgm:pt>
    <dgm:pt modelId="{56F4C546-F65A-467A-ABCC-F3CF2804A4A5}" type="parTrans" cxnId="{C9A03E41-BCCC-4729-9494-DA4C4D0A1ED1}">
      <dgm:prSet/>
      <dgm:spPr/>
      <dgm:t>
        <a:bodyPr/>
        <a:lstStyle/>
        <a:p>
          <a:endParaRPr lang="ru-RU"/>
        </a:p>
      </dgm:t>
    </dgm:pt>
    <dgm:pt modelId="{3C395208-4E97-4583-B2C0-E97C1E9111C2}" type="sibTrans" cxnId="{C9A03E41-BCCC-4729-9494-DA4C4D0A1ED1}">
      <dgm:prSet/>
      <dgm:spPr/>
      <dgm:t>
        <a:bodyPr/>
        <a:lstStyle/>
        <a:p>
          <a:endParaRPr lang="ru-RU"/>
        </a:p>
      </dgm:t>
    </dgm:pt>
    <dgm:pt modelId="{FF2236FF-6F6D-470B-9469-D778E17ADADF}">
      <dgm:prSet phldrT="[Текст]" custT="1"/>
      <dgm:spPr/>
      <dgm:t>
        <a:bodyPr/>
        <a:lstStyle/>
        <a:p>
          <a:r>
            <a:rPr lang="en-US" sz="1200" b="0" i="0" dirty="0" smtClean="0"/>
            <a:t>Experts start to discuss how to solve the problems</a:t>
          </a:r>
          <a:endParaRPr lang="ru-RU" sz="1200" b="1" dirty="0"/>
        </a:p>
      </dgm:t>
    </dgm:pt>
    <dgm:pt modelId="{94DEBEB7-1919-4DF7-9246-AFDE1D42B0EC}" type="parTrans" cxnId="{D7C43DA9-B020-45AE-A7C0-7BC807A61917}">
      <dgm:prSet/>
      <dgm:spPr/>
      <dgm:t>
        <a:bodyPr/>
        <a:lstStyle/>
        <a:p>
          <a:endParaRPr lang="ru-RU"/>
        </a:p>
      </dgm:t>
    </dgm:pt>
    <dgm:pt modelId="{E0D54B59-1427-4D93-87D0-F3F51CEE294D}" type="sibTrans" cxnId="{D7C43DA9-B020-45AE-A7C0-7BC807A61917}">
      <dgm:prSet/>
      <dgm:spPr/>
      <dgm:t>
        <a:bodyPr/>
        <a:lstStyle/>
        <a:p>
          <a:endParaRPr lang="ru-RU"/>
        </a:p>
      </dgm:t>
    </dgm:pt>
    <dgm:pt modelId="{6B157F4D-6FCF-474B-B8F1-C9324EE5EAA0}">
      <dgm:prSet custT="1"/>
      <dgm:spPr/>
      <dgm:t>
        <a:bodyPr/>
        <a:lstStyle/>
        <a:p>
          <a:r>
            <a:rPr lang="en-US" sz="1200" b="1" dirty="0" smtClean="0"/>
            <a:t>We analyze the client’s business</a:t>
          </a:r>
          <a:endParaRPr lang="ru-RU" sz="1200" b="1" dirty="0"/>
        </a:p>
      </dgm:t>
    </dgm:pt>
    <dgm:pt modelId="{79BD8C32-A488-44E4-98A4-7A47FF085203}" type="parTrans" cxnId="{BC340082-6841-4583-AED6-0250724E0868}">
      <dgm:prSet/>
      <dgm:spPr/>
      <dgm:t>
        <a:bodyPr/>
        <a:lstStyle/>
        <a:p>
          <a:endParaRPr lang="ru-RU"/>
        </a:p>
      </dgm:t>
    </dgm:pt>
    <dgm:pt modelId="{1D9FA14F-AE1B-4BF8-857D-892F3610E904}" type="sibTrans" cxnId="{BC340082-6841-4583-AED6-0250724E0868}">
      <dgm:prSet/>
      <dgm:spPr/>
      <dgm:t>
        <a:bodyPr/>
        <a:lstStyle/>
        <a:p>
          <a:endParaRPr lang="ru-RU"/>
        </a:p>
      </dgm:t>
    </dgm:pt>
    <dgm:pt modelId="{BE9725F1-6B7D-40F4-B12B-3E62043126D2}">
      <dgm:prSet custT="1"/>
      <dgm:spPr/>
      <dgm:t>
        <a:bodyPr/>
        <a:lstStyle/>
        <a:p>
          <a:r>
            <a:rPr lang="en-US" sz="1200" b="1" dirty="0" smtClean="0"/>
            <a:t>We reveal business problems to be solved</a:t>
          </a:r>
          <a:endParaRPr lang="ru-RU" sz="1200" b="1" dirty="0"/>
        </a:p>
      </dgm:t>
    </dgm:pt>
    <dgm:pt modelId="{01E2F786-B290-49EE-A159-DCD00AE01523}" type="parTrans" cxnId="{8335E8A7-FA91-497A-BB4F-38EC0F652FF3}">
      <dgm:prSet/>
      <dgm:spPr/>
      <dgm:t>
        <a:bodyPr/>
        <a:lstStyle/>
        <a:p>
          <a:endParaRPr lang="ru-RU"/>
        </a:p>
      </dgm:t>
    </dgm:pt>
    <dgm:pt modelId="{FA3CAF4E-4E28-4065-A6FF-4DACDF59EF5D}" type="sibTrans" cxnId="{8335E8A7-FA91-497A-BB4F-38EC0F652FF3}">
      <dgm:prSet/>
      <dgm:spPr/>
      <dgm:t>
        <a:bodyPr/>
        <a:lstStyle/>
        <a:p>
          <a:endParaRPr lang="ru-RU"/>
        </a:p>
      </dgm:t>
    </dgm:pt>
    <dgm:pt modelId="{3B06017E-0DC4-4DF2-A55D-E271AE60C2BC}" type="pres">
      <dgm:prSet presAssocID="{A8FC661B-DAF8-4E72-9662-DDED15B794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1DCC7E-6B16-475E-ADD5-BA02823F329F}" type="pres">
      <dgm:prSet presAssocID="{A8FC661B-DAF8-4E72-9662-DDED15B794EB}" presName="cycle" presStyleCnt="0"/>
      <dgm:spPr/>
    </dgm:pt>
    <dgm:pt modelId="{36B2EFBD-BD74-4D6B-AEF7-419F5DF8E128}" type="pres">
      <dgm:prSet presAssocID="{6787C7EF-AEE8-4671-819D-808ADE3F867D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AAEF4-E5AC-4E90-9053-A47A4E9633E9}" type="pres">
      <dgm:prSet presAssocID="{60AE1C70-4745-4495-A760-CFDCCDD251AC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3B2B62A3-46E5-4EC5-9403-5656BD3DA8CF}" type="pres">
      <dgm:prSet presAssocID="{BE9725F1-6B7D-40F4-B12B-3E62043126D2}" presName="nodeFollowingNodes" presStyleLbl="node1" presStyleIdx="1" presStyleCnt="7" custRadScaleRad="93658" custRadScaleInc="111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5757A3-5E30-44C4-B9C4-414B532EA1B2}" type="pres">
      <dgm:prSet presAssocID="{6B157F4D-6FCF-474B-B8F1-C9324EE5EAA0}" presName="nodeFollowingNodes" presStyleLbl="node1" presStyleIdx="2" presStyleCnt="7" custRadScaleRad="99217" custRadScaleInc="-111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2E6F4-3D83-4D8E-BF67-93425520042A}" type="pres">
      <dgm:prSet presAssocID="{FF2236FF-6F6D-470B-9469-D778E17ADADF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1B8DB-227F-465C-9DD7-AC4604E51073}" type="pres">
      <dgm:prSet presAssocID="{F7E417D9-A706-4450-BF21-43B6AA5CC1B9}" presName="nodeFollowingNodes" presStyleLbl="node1" presStyleIdx="4" presStyleCnt="7" custRadScaleRad="100952" custRadScaleInc="-3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C26631-EFBF-4216-8D78-3B8F6691F67C}" type="pres">
      <dgm:prSet presAssocID="{67CF3593-6221-40F0-A0D6-071F0F59903E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9897CD-A51E-4D56-8747-220AFC07DEF5}" type="pres">
      <dgm:prSet presAssocID="{13496077-A291-42AC-A611-1923219F1A07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57CD6B-ADF1-4822-9293-2A6DB56F40F7}" type="presOf" srcId="{BE9725F1-6B7D-40F4-B12B-3E62043126D2}" destId="{3B2B62A3-46E5-4EC5-9403-5656BD3DA8CF}" srcOrd="0" destOrd="0" presId="urn:microsoft.com/office/officeart/2005/8/layout/cycle3"/>
    <dgm:cxn modelId="{C9A03E41-BCCC-4729-9494-DA4C4D0A1ED1}" srcId="{A8FC661B-DAF8-4E72-9662-DDED15B794EB}" destId="{13496077-A291-42AC-A611-1923219F1A07}" srcOrd="6" destOrd="0" parTransId="{56F4C546-F65A-467A-ABCC-F3CF2804A4A5}" sibTransId="{3C395208-4E97-4583-B2C0-E97C1E9111C2}"/>
    <dgm:cxn modelId="{087C94D8-76B6-4598-8A49-1CF4D69C334C}" srcId="{A8FC661B-DAF8-4E72-9662-DDED15B794EB}" destId="{67CF3593-6221-40F0-A0D6-071F0F59903E}" srcOrd="5" destOrd="0" parTransId="{D2DBCD9A-CDAA-4C3E-A6CE-BC1E7F60071C}" sibTransId="{3B0ECE31-A4CA-4390-B4C0-294077DBA41B}"/>
    <dgm:cxn modelId="{36423C7F-E942-41EF-94BB-40DE8AB76961}" type="presOf" srcId="{60AE1C70-4745-4495-A760-CFDCCDD251AC}" destId="{B35AAEF4-E5AC-4E90-9053-A47A4E9633E9}" srcOrd="0" destOrd="0" presId="urn:microsoft.com/office/officeart/2005/8/layout/cycle3"/>
    <dgm:cxn modelId="{D7C43DA9-B020-45AE-A7C0-7BC807A61917}" srcId="{A8FC661B-DAF8-4E72-9662-DDED15B794EB}" destId="{FF2236FF-6F6D-470B-9469-D778E17ADADF}" srcOrd="3" destOrd="0" parTransId="{94DEBEB7-1919-4DF7-9246-AFDE1D42B0EC}" sibTransId="{E0D54B59-1427-4D93-87D0-F3F51CEE294D}"/>
    <dgm:cxn modelId="{080FD6BE-4C9C-454D-888D-620009EAF921}" type="presOf" srcId="{F7E417D9-A706-4450-BF21-43B6AA5CC1B9}" destId="{E321B8DB-227F-465C-9DD7-AC4604E51073}" srcOrd="0" destOrd="0" presId="urn:microsoft.com/office/officeart/2005/8/layout/cycle3"/>
    <dgm:cxn modelId="{5B06CA06-3C72-4F12-9BE3-13CE24727657}" srcId="{A8FC661B-DAF8-4E72-9662-DDED15B794EB}" destId="{6787C7EF-AEE8-4671-819D-808ADE3F867D}" srcOrd="0" destOrd="0" parTransId="{7DC138BA-8BD5-40D8-8F87-B541F63672F4}" sibTransId="{60AE1C70-4745-4495-A760-CFDCCDD251AC}"/>
    <dgm:cxn modelId="{59BC9BF8-7F21-4406-A3FC-0711B40EBEF8}" type="presOf" srcId="{6B157F4D-6FCF-474B-B8F1-C9324EE5EAA0}" destId="{5A5757A3-5E30-44C4-B9C4-414B532EA1B2}" srcOrd="0" destOrd="0" presId="urn:microsoft.com/office/officeart/2005/8/layout/cycle3"/>
    <dgm:cxn modelId="{D10FA3C6-8DC7-4F88-AA1E-F1BB9C449A63}" type="presOf" srcId="{13496077-A291-42AC-A611-1923219F1A07}" destId="{EA9897CD-A51E-4D56-8747-220AFC07DEF5}" srcOrd="0" destOrd="0" presId="urn:microsoft.com/office/officeart/2005/8/layout/cycle3"/>
    <dgm:cxn modelId="{7CC6B317-F11D-449B-9651-41E41E16544C}" type="presOf" srcId="{A8FC661B-DAF8-4E72-9662-DDED15B794EB}" destId="{3B06017E-0DC4-4DF2-A55D-E271AE60C2BC}" srcOrd="0" destOrd="0" presId="urn:microsoft.com/office/officeart/2005/8/layout/cycle3"/>
    <dgm:cxn modelId="{026CCF6D-348A-456D-974E-37E7793575FB}" type="presOf" srcId="{FF2236FF-6F6D-470B-9469-D778E17ADADF}" destId="{D2F2E6F4-3D83-4D8E-BF67-93425520042A}" srcOrd="0" destOrd="0" presId="urn:microsoft.com/office/officeart/2005/8/layout/cycle3"/>
    <dgm:cxn modelId="{1AAFBA4E-5726-415E-A95A-564C0063B913}" srcId="{A8FC661B-DAF8-4E72-9662-DDED15B794EB}" destId="{F7E417D9-A706-4450-BF21-43B6AA5CC1B9}" srcOrd="4" destOrd="0" parTransId="{01402CB9-7466-4695-B83C-B519D074EEF2}" sibTransId="{EF5608DA-E91A-40B6-AAC7-27E38376CECC}"/>
    <dgm:cxn modelId="{8335E8A7-FA91-497A-BB4F-38EC0F652FF3}" srcId="{A8FC661B-DAF8-4E72-9662-DDED15B794EB}" destId="{BE9725F1-6B7D-40F4-B12B-3E62043126D2}" srcOrd="1" destOrd="0" parTransId="{01E2F786-B290-49EE-A159-DCD00AE01523}" sibTransId="{FA3CAF4E-4E28-4065-A6FF-4DACDF59EF5D}"/>
    <dgm:cxn modelId="{90E52A8D-8BB2-4526-9D21-2BF0F112F071}" type="presOf" srcId="{6787C7EF-AEE8-4671-819D-808ADE3F867D}" destId="{36B2EFBD-BD74-4D6B-AEF7-419F5DF8E128}" srcOrd="0" destOrd="0" presId="urn:microsoft.com/office/officeart/2005/8/layout/cycle3"/>
    <dgm:cxn modelId="{B7CC7944-1DC3-4CD5-8495-1C6CC2921339}" type="presOf" srcId="{67CF3593-6221-40F0-A0D6-071F0F59903E}" destId="{D5C26631-EFBF-4216-8D78-3B8F6691F67C}" srcOrd="0" destOrd="0" presId="urn:microsoft.com/office/officeart/2005/8/layout/cycle3"/>
    <dgm:cxn modelId="{BC340082-6841-4583-AED6-0250724E0868}" srcId="{A8FC661B-DAF8-4E72-9662-DDED15B794EB}" destId="{6B157F4D-6FCF-474B-B8F1-C9324EE5EAA0}" srcOrd="2" destOrd="0" parTransId="{79BD8C32-A488-44E4-98A4-7A47FF085203}" sibTransId="{1D9FA14F-AE1B-4BF8-857D-892F3610E904}"/>
    <dgm:cxn modelId="{0C09C8E3-F715-4297-A4F1-8333B4097479}" type="presParOf" srcId="{3B06017E-0DC4-4DF2-A55D-E271AE60C2BC}" destId="{101DCC7E-6B16-475E-ADD5-BA02823F329F}" srcOrd="0" destOrd="0" presId="urn:microsoft.com/office/officeart/2005/8/layout/cycle3"/>
    <dgm:cxn modelId="{AFED268E-4C9A-423C-8F9D-32F63FEAEBFC}" type="presParOf" srcId="{101DCC7E-6B16-475E-ADD5-BA02823F329F}" destId="{36B2EFBD-BD74-4D6B-AEF7-419F5DF8E128}" srcOrd="0" destOrd="0" presId="urn:microsoft.com/office/officeart/2005/8/layout/cycle3"/>
    <dgm:cxn modelId="{22903D81-97FF-431E-985E-6CF8870F0A4E}" type="presParOf" srcId="{101DCC7E-6B16-475E-ADD5-BA02823F329F}" destId="{B35AAEF4-E5AC-4E90-9053-A47A4E9633E9}" srcOrd="1" destOrd="0" presId="urn:microsoft.com/office/officeart/2005/8/layout/cycle3"/>
    <dgm:cxn modelId="{86C040F0-252A-4017-8494-8561D061DFEA}" type="presParOf" srcId="{101DCC7E-6B16-475E-ADD5-BA02823F329F}" destId="{3B2B62A3-46E5-4EC5-9403-5656BD3DA8CF}" srcOrd="2" destOrd="0" presId="urn:microsoft.com/office/officeart/2005/8/layout/cycle3"/>
    <dgm:cxn modelId="{C86E4A3C-F8A8-48F0-A83D-1E9B5373095C}" type="presParOf" srcId="{101DCC7E-6B16-475E-ADD5-BA02823F329F}" destId="{5A5757A3-5E30-44C4-B9C4-414B532EA1B2}" srcOrd="3" destOrd="0" presId="urn:microsoft.com/office/officeart/2005/8/layout/cycle3"/>
    <dgm:cxn modelId="{C11DC29C-9D85-4E52-A44C-510849420E8F}" type="presParOf" srcId="{101DCC7E-6B16-475E-ADD5-BA02823F329F}" destId="{D2F2E6F4-3D83-4D8E-BF67-93425520042A}" srcOrd="4" destOrd="0" presId="urn:microsoft.com/office/officeart/2005/8/layout/cycle3"/>
    <dgm:cxn modelId="{292CA396-4E8A-477F-86FA-3CAAD1CFA727}" type="presParOf" srcId="{101DCC7E-6B16-475E-ADD5-BA02823F329F}" destId="{E321B8DB-227F-465C-9DD7-AC4604E51073}" srcOrd="5" destOrd="0" presId="urn:microsoft.com/office/officeart/2005/8/layout/cycle3"/>
    <dgm:cxn modelId="{0EF29372-D38E-4600-9DF3-D920FBBA7232}" type="presParOf" srcId="{101DCC7E-6B16-475E-ADD5-BA02823F329F}" destId="{D5C26631-EFBF-4216-8D78-3B8F6691F67C}" srcOrd="6" destOrd="0" presId="urn:microsoft.com/office/officeart/2005/8/layout/cycle3"/>
    <dgm:cxn modelId="{ABCE6B78-56C3-453D-9DB3-9363EE0A3A1C}" type="presParOf" srcId="{101DCC7E-6B16-475E-ADD5-BA02823F329F}" destId="{EA9897CD-A51E-4D56-8747-220AFC07DEF5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5AC3E-DBE4-439C-90C0-B7D910FA3A20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395C2-53C2-46AB-A364-D0B5B9A2F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67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395C2-53C2-46AB-A364-D0B5B9A2FD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69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2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78869" y="2375625"/>
            <a:ext cx="8641830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Effective market promotion with </a:t>
            </a:r>
            <a:r>
              <a:rPr lang="en-US" sz="2800" dirty="0" err="1" smtClean="0"/>
              <a:t>OmniStore</a:t>
            </a:r>
            <a:r>
              <a:rPr lang="ru-RU" sz="2800" dirty="0" smtClean="0"/>
              <a:t> </a:t>
            </a:r>
          </a:p>
          <a:p>
            <a:pPr algn="ctr"/>
            <a:endParaRPr lang="ru-RU" sz="2800" dirty="0" smtClean="0"/>
          </a:p>
          <a:p>
            <a:pPr algn="ctr"/>
            <a:r>
              <a:rPr lang="en-US" sz="2000" dirty="0" smtClean="0"/>
              <a:t>Universal Crowdsourcing </a:t>
            </a:r>
            <a:r>
              <a:rPr lang="en-US" sz="2000" dirty="0"/>
              <a:t>Agency </a:t>
            </a:r>
            <a:r>
              <a:rPr lang="en-US" sz="2000" dirty="0" err="1" smtClean="0"/>
              <a:t>OmniGrade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4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522" y="3412969"/>
            <a:ext cx="8153937" cy="9791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THANK YOU FOR YOUR ATTENTION</a:t>
            </a:r>
            <a:r>
              <a:rPr lang="ru-RU" sz="2800" dirty="0" smtClean="0"/>
              <a:t>!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2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</a:t>
            </a:r>
            <a:r>
              <a:rPr lang="en-US" b="1" dirty="0" err="1" smtClean="0"/>
              <a:t>OmniGrade</a:t>
            </a:r>
            <a:r>
              <a:rPr lang="ru-RU" b="1" dirty="0" smtClean="0"/>
              <a:t>?</a:t>
            </a:r>
            <a:endParaRPr lang="ru-RU" b="1" dirty="0"/>
          </a:p>
        </p:txBody>
      </p:sp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097519159"/>
              </p:ext>
            </p:extLst>
          </p:nvPr>
        </p:nvGraphicFramePr>
        <p:xfrm>
          <a:off x="34491" y="2417803"/>
          <a:ext cx="4056845" cy="379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872317" y="2425151"/>
            <a:ext cx="74906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Crowdsourcing platform http</a:t>
            </a:r>
            <a:r>
              <a:rPr lang="en-US" b="1" dirty="0"/>
              <a:t>://</a:t>
            </a:r>
            <a:r>
              <a:rPr lang="en-US" b="1" dirty="0" smtClean="0"/>
              <a:t>omni-v.com</a:t>
            </a:r>
            <a:r>
              <a:rPr lang="en-US" b="1" dirty="0"/>
              <a:t> </a:t>
            </a:r>
            <a:r>
              <a:rPr lang="en-US" b="1" dirty="0" smtClean="0"/>
              <a:t>ensures</a:t>
            </a:r>
            <a:r>
              <a:rPr lang="ru-RU" b="1" dirty="0" smtClean="0"/>
              <a:t>:</a:t>
            </a:r>
          </a:p>
          <a:p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862222" y="3034309"/>
            <a:ext cx="6170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US" dirty="0"/>
              <a:t>finding the most effective solutions to the most complex business </a:t>
            </a:r>
            <a:r>
              <a:rPr lang="en-US" dirty="0" smtClean="0"/>
              <a:t>problems</a:t>
            </a:r>
            <a:r>
              <a:rPr lang="ru-RU" dirty="0" smtClean="0"/>
              <a:t>;</a:t>
            </a:r>
            <a:endParaRPr lang="ru-RU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US" dirty="0"/>
              <a:t>forming a group of </a:t>
            </a:r>
            <a:r>
              <a:rPr lang="en-US" dirty="0" smtClean="0"/>
              <a:t>supporters to the company </a:t>
            </a:r>
            <a:r>
              <a:rPr lang="en-US" dirty="0"/>
              <a:t>who can help </a:t>
            </a:r>
            <a:r>
              <a:rPr lang="en-US" dirty="0" smtClean="0"/>
              <a:t>in its development</a:t>
            </a:r>
            <a:r>
              <a:rPr lang="ru-RU" dirty="0" smtClean="0"/>
              <a:t>;</a:t>
            </a:r>
            <a:endParaRPr lang="ru-RU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US" dirty="0" smtClean="0"/>
              <a:t>powerful </a:t>
            </a:r>
            <a:r>
              <a:rPr lang="ru-RU" dirty="0" smtClean="0"/>
              <a:t>PR- </a:t>
            </a:r>
            <a:r>
              <a:rPr lang="en-US" dirty="0" smtClean="0"/>
              <a:t>&amp;</a:t>
            </a:r>
            <a:r>
              <a:rPr lang="ru-RU" dirty="0" smtClean="0"/>
              <a:t> </a:t>
            </a:r>
            <a:r>
              <a:rPr lang="ru-RU" dirty="0"/>
              <a:t>HR- </a:t>
            </a:r>
            <a:r>
              <a:rPr lang="en-US" dirty="0" smtClean="0"/>
              <a:t>effect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Картинки по запросу работа в команде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602" y="4243991"/>
            <a:ext cx="2843203" cy="133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2317" y="5087195"/>
            <a:ext cx="6623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is </a:t>
            </a:r>
            <a:r>
              <a:rPr lang="en-US" b="1" dirty="0" err="1" smtClean="0"/>
              <a:t>OmniStore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82939" y="5582862"/>
            <a:ext cx="6907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storage of valuable and unique prizes to our experts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1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012" y="868736"/>
            <a:ext cx="10327513" cy="945073"/>
          </a:xfrm>
        </p:spPr>
        <p:txBody>
          <a:bodyPr/>
          <a:lstStyle/>
          <a:p>
            <a:pPr algn="ctr"/>
            <a:r>
              <a:rPr lang="en-US" b="1" dirty="0" smtClean="0"/>
              <a:t>Crowdsourcing For Business Was Used BY</a:t>
            </a:r>
            <a:r>
              <a:rPr lang="ru-RU" b="1" dirty="0" smtClean="0"/>
              <a:t>:</a:t>
            </a:r>
            <a:endParaRPr lang="ru-RU" b="1" dirty="0"/>
          </a:p>
        </p:txBody>
      </p:sp>
      <p:pic>
        <p:nvPicPr>
          <p:cNvPr id="4" name="Рисунок 3" descr="https://gra2175.expressions.syr.edu/wp-content/uploads/2012/02/Xerox-Logo-300x1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45" y="2373662"/>
            <a:ext cx="1870075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http://upload.wikimedia.org/wikipedia/commons/thumb/8/8f/SAP-Logo.svg/743px-SAP-Logo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406" y="2629249"/>
            <a:ext cx="131445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Procter and Gamble Logo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543" y="3148805"/>
            <a:ext cx="166687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Pepsico 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273" y="5386336"/>
            <a:ext cx="26384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Unilever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217" y="2501456"/>
            <a:ext cx="1350963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Nestlé.sv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651" y="4229048"/>
            <a:ext cx="2697163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http://fontmeme.com/images/Hyundai-Logo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512" y="2780948"/>
            <a:ext cx="12827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IBM logo.sv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643" y="4522733"/>
            <a:ext cx="1481138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Картинки по запросу логотип фейсбук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713" y="5008397"/>
            <a:ext cx="1332137" cy="133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  <p:pic>
        <p:nvPicPr>
          <p:cNvPr id="3" name="Picture 2" descr="Картинки по запросу sberbank by your sid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2" y="43306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Does It Work</a:t>
            </a:r>
            <a:r>
              <a:rPr lang="ru-RU" b="1" dirty="0" smtClean="0"/>
              <a:t>?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339108"/>
              </p:ext>
            </p:extLst>
          </p:nvPr>
        </p:nvGraphicFramePr>
        <p:xfrm>
          <a:off x="799122" y="2210099"/>
          <a:ext cx="9473073" cy="4542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Do We Attract Experts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852" y="2444042"/>
            <a:ext cx="11365500" cy="2194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Our experts </a:t>
            </a:r>
            <a:r>
              <a:rPr lang="en-US" sz="2000" dirty="0" smtClean="0"/>
              <a:t>are </a:t>
            </a:r>
            <a:r>
              <a:rPr lang="en-US" sz="2000" dirty="0"/>
              <a:t>professionals in various </a:t>
            </a:r>
            <a:r>
              <a:rPr lang="en-US" sz="2000" dirty="0" smtClean="0"/>
              <a:t>areas, </a:t>
            </a:r>
            <a:r>
              <a:rPr lang="en-US" sz="2000" dirty="0"/>
              <a:t>inspired by the ambitious objectives of our clients. Our international experts on a voluntary basis </a:t>
            </a:r>
            <a:r>
              <a:rPr lang="en-US" sz="2000" dirty="0" smtClean="0"/>
              <a:t>join </a:t>
            </a:r>
            <a:r>
              <a:rPr lang="en-US" sz="2000" dirty="0"/>
              <a:t>the discussion and solve the most complex tasks. In order to </a:t>
            </a:r>
            <a:r>
              <a:rPr lang="en-US" sz="2000" dirty="0" smtClean="0"/>
              <a:t>thank them for </a:t>
            </a:r>
            <a:r>
              <a:rPr lang="en-US" sz="2000" dirty="0"/>
              <a:t>their activities, we have developed a reward </a:t>
            </a:r>
            <a:r>
              <a:rPr lang="en-US" sz="2000" dirty="0" smtClean="0"/>
              <a:t>system </a:t>
            </a:r>
            <a:r>
              <a:rPr lang="en-US" sz="2000" dirty="0" err="1" smtClean="0"/>
              <a:t>OmniCoins</a:t>
            </a:r>
            <a:r>
              <a:rPr lang="en-US" sz="2000" dirty="0" smtClean="0"/>
              <a:t>. These are points which can be exchanged in </a:t>
            </a:r>
            <a:r>
              <a:rPr lang="en-US" sz="2000" dirty="0" err="1" smtClean="0"/>
              <a:t>OmniStore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3074" name="Picture 2" descr="Картинки по запросу монет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315" y="4785388"/>
            <a:ext cx="1467437" cy="182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магази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122" y="4465597"/>
            <a:ext cx="2332815" cy="219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3848" y="4785388"/>
            <a:ext cx="20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OmniCoins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38300" y="5419933"/>
            <a:ext cx="834504" cy="0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47752" y="4762577"/>
            <a:ext cx="20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OmniStore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8152836" y="5437423"/>
            <a:ext cx="834504" cy="0"/>
          </a:xfrm>
          <a:prstGeom prst="straightConnector1">
            <a:avLst/>
          </a:prstGeom>
          <a:ln w="3492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 descr="Картинки по запросу реклам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239" y="4362936"/>
            <a:ext cx="2950883" cy="264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9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5" y="780484"/>
            <a:ext cx="9560270" cy="1074073"/>
          </a:xfrm>
        </p:spPr>
        <p:txBody>
          <a:bodyPr/>
          <a:lstStyle/>
          <a:p>
            <a:pPr algn="ctr"/>
            <a:r>
              <a:rPr lang="en-US" b="1" dirty="0" smtClean="0"/>
              <a:t>Why Is </a:t>
            </a:r>
            <a:r>
              <a:rPr lang="en-US" b="1" dirty="0" err="1" smtClean="0"/>
              <a:t>OmniStore</a:t>
            </a:r>
            <a:r>
              <a:rPr lang="en-US" b="1" dirty="0" smtClean="0"/>
              <a:t> a Unique Store?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642" y="2667894"/>
            <a:ext cx="9826583" cy="22518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OmniStore</a:t>
            </a:r>
            <a:r>
              <a:rPr lang="en-US" dirty="0" smtClean="0"/>
              <a:t> </a:t>
            </a:r>
            <a:r>
              <a:rPr lang="en-US" dirty="0"/>
              <a:t>offers </a:t>
            </a:r>
            <a:r>
              <a:rPr lang="en-US" dirty="0" smtClean="0"/>
              <a:t>rewards to our experts </a:t>
            </a:r>
            <a:r>
              <a:rPr lang="en-US" dirty="0"/>
              <a:t>for their work in </a:t>
            </a:r>
            <a:r>
              <a:rPr lang="en-US" dirty="0" err="1"/>
              <a:t>OmniGrade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 </a:t>
            </a:r>
            <a:r>
              <a:rPr lang="en-US" dirty="0" smtClean="0"/>
              <a:t>make slots </a:t>
            </a:r>
            <a:r>
              <a:rPr lang="en-US" dirty="0"/>
              <a:t>in </a:t>
            </a:r>
            <a:r>
              <a:rPr lang="en-US" dirty="0" err="1" smtClean="0"/>
              <a:t>OmniStore</a:t>
            </a:r>
            <a:r>
              <a:rPr lang="en-US" dirty="0" smtClean="0"/>
              <a:t> </a:t>
            </a:r>
            <a:r>
              <a:rPr lang="en-US" dirty="0"/>
              <a:t>unique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These </a:t>
            </a:r>
            <a:r>
              <a:rPr lang="en-US" dirty="0" smtClean="0"/>
              <a:t>are services</a:t>
            </a:r>
            <a:r>
              <a:rPr lang="en-US" dirty="0"/>
              <a:t>, products, special </a:t>
            </a:r>
            <a:r>
              <a:rPr lang="en-US" dirty="0" smtClean="0"/>
              <a:t>exclusive rewards </a:t>
            </a:r>
            <a:r>
              <a:rPr lang="en-US" dirty="0"/>
              <a:t>from companies that are not possible to get anywhere </a:t>
            </a:r>
            <a:r>
              <a:rPr lang="en-US" dirty="0" smtClean="0"/>
              <a:t>except </a:t>
            </a:r>
            <a:r>
              <a:rPr lang="en-US" dirty="0" err="1" smtClean="0"/>
              <a:t>OmniStore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21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9331" y="809469"/>
            <a:ext cx="9218951" cy="1079292"/>
          </a:xfrm>
        </p:spPr>
        <p:txBody>
          <a:bodyPr/>
          <a:lstStyle/>
          <a:p>
            <a:pPr algn="ctr"/>
            <a:r>
              <a:rPr lang="en-US" b="1" dirty="0" smtClean="0"/>
              <a:t>Why Does Your Company Need To Be In </a:t>
            </a:r>
            <a:r>
              <a:rPr lang="en-US" b="1" dirty="0" err="1" smtClean="0"/>
              <a:t>OmniStore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329" y="2393638"/>
            <a:ext cx="9233229" cy="4052132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You will become part of an innovative global project</a:t>
            </a:r>
            <a:r>
              <a:rPr lang="ru-RU" sz="2000" dirty="0" smtClean="0"/>
              <a:t>;</a:t>
            </a:r>
            <a:endParaRPr lang="ru-RU" sz="2000" dirty="0"/>
          </a:p>
          <a:p>
            <a:r>
              <a:rPr lang="en-US" sz="2000" dirty="0"/>
              <a:t>Your brand </a:t>
            </a:r>
            <a:r>
              <a:rPr lang="en-US" sz="2000" dirty="0" smtClean="0"/>
              <a:t>will be recognized by </a:t>
            </a:r>
            <a:r>
              <a:rPr lang="en-US" sz="2000" dirty="0"/>
              <a:t>international audience of socially active people</a:t>
            </a:r>
            <a:r>
              <a:rPr lang="ru-RU" sz="2000" dirty="0" smtClean="0"/>
              <a:t>;</a:t>
            </a:r>
          </a:p>
          <a:p>
            <a:r>
              <a:rPr lang="en-US" sz="2000" dirty="0" smtClean="0"/>
              <a:t>We will place your logo and product info on http</a:t>
            </a:r>
            <a:r>
              <a:rPr lang="en-US" sz="2000" dirty="0"/>
              <a:t>://omni-v.com</a:t>
            </a:r>
            <a:r>
              <a:rPr lang="en-US" sz="2000" dirty="0" smtClean="0"/>
              <a:t>/</a:t>
            </a:r>
            <a:endParaRPr lang="ru-RU" sz="2000" dirty="0" smtClean="0"/>
          </a:p>
          <a:p>
            <a:r>
              <a:rPr lang="en-US" sz="2000" dirty="0" smtClean="0"/>
              <a:t>We will write posts about you in our groups: https</a:t>
            </a:r>
            <a:r>
              <a:rPr lang="en-US" sz="2000" dirty="0"/>
              <a:t>://</a:t>
            </a:r>
            <a:r>
              <a:rPr lang="en-US" sz="2000" dirty="0" smtClean="0"/>
              <a:t>www.facebook.com/omnigrade https</a:t>
            </a:r>
            <a:r>
              <a:rPr lang="en-US" sz="2000" dirty="0"/>
              <a:t>://</a:t>
            </a:r>
            <a:r>
              <a:rPr lang="en-US" sz="2000" dirty="0" smtClean="0"/>
              <a:t>www.linkedin.com/groups/4479541/profile</a:t>
            </a:r>
            <a:endParaRPr lang="ru-RU" sz="2000" dirty="0" smtClean="0"/>
          </a:p>
          <a:p>
            <a:r>
              <a:rPr lang="en-US" sz="2000" dirty="0"/>
              <a:t>We will talk about you in our quarterly Newsletter, which we send to all our international partners, experts and customers</a:t>
            </a:r>
            <a:r>
              <a:rPr lang="ru-RU" sz="2000" dirty="0" smtClean="0"/>
              <a:t>;</a:t>
            </a:r>
          </a:p>
          <a:p>
            <a:r>
              <a:rPr lang="en-US" sz="2000" dirty="0" smtClean="0"/>
              <a:t>Your expenses </a:t>
            </a:r>
            <a:r>
              <a:rPr lang="en-US" sz="2000" dirty="0"/>
              <a:t>are the cost of a few units of your product or </a:t>
            </a:r>
            <a:r>
              <a:rPr lang="en-US" sz="2000" dirty="0" smtClean="0"/>
              <a:t>service </a:t>
            </a:r>
            <a:r>
              <a:rPr lang="ru-RU" sz="2000" dirty="0" smtClean="0"/>
              <a:t>(</a:t>
            </a:r>
            <a:r>
              <a:rPr lang="en-US" sz="2000" dirty="0" smtClean="0"/>
              <a:t>quantity is up to you</a:t>
            </a:r>
            <a:r>
              <a:rPr lang="ru-RU" sz="2000" dirty="0" smtClean="0"/>
              <a:t>).</a:t>
            </a:r>
          </a:p>
          <a:p>
            <a:endParaRPr lang="ru-RU" sz="2000" dirty="0" smtClean="0"/>
          </a:p>
          <a:p>
            <a:endParaRPr lang="en-US" sz="2000" dirty="0" smtClean="0"/>
          </a:p>
          <a:p>
            <a:endParaRPr lang="ru-RU" sz="2000" dirty="0"/>
          </a:p>
        </p:txBody>
      </p:sp>
      <p:pic>
        <p:nvPicPr>
          <p:cNvPr id="4102" name="Picture 6" descr="Картинки по запросу реклам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558" y="28387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4046" y="947910"/>
            <a:ext cx="8761413" cy="706964"/>
          </a:xfrm>
        </p:spPr>
        <p:txBody>
          <a:bodyPr/>
          <a:lstStyle/>
          <a:p>
            <a:pPr algn="ctr"/>
            <a:r>
              <a:rPr lang="en-US" b="1" dirty="0" smtClean="0"/>
              <a:t>Possible Variants For </a:t>
            </a:r>
            <a:r>
              <a:rPr lang="en-US" b="1" dirty="0" err="1" smtClean="0"/>
              <a:t>OmniStore</a:t>
            </a:r>
            <a:r>
              <a:rPr lang="en-US" b="1" dirty="0" smtClean="0"/>
              <a:t> Lots: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0004" y="2281527"/>
            <a:ext cx="10805376" cy="3539723"/>
          </a:xfrm>
        </p:spPr>
        <p:txBody>
          <a:bodyPr>
            <a:noAutofit/>
          </a:bodyPr>
          <a:lstStyle/>
          <a:p>
            <a:r>
              <a:rPr lang="en-US" dirty="0" smtClean="0"/>
              <a:t>Products or services which your Company produces</a:t>
            </a:r>
            <a:r>
              <a:rPr lang="ru-RU" dirty="0" smtClean="0"/>
              <a:t>;</a:t>
            </a:r>
            <a:endParaRPr lang="en-US" dirty="0"/>
          </a:p>
          <a:p>
            <a:r>
              <a:rPr lang="en-US" dirty="0"/>
              <a:t>Products or services which your </a:t>
            </a:r>
            <a:r>
              <a:rPr lang="en-US" dirty="0" smtClean="0"/>
              <a:t>Partner </a:t>
            </a:r>
            <a:r>
              <a:rPr lang="en-US" dirty="0"/>
              <a:t>produces</a:t>
            </a:r>
            <a:r>
              <a:rPr lang="ru-RU" dirty="0" smtClean="0"/>
              <a:t>;</a:t>
            </a:r>
            <a:endParaRPr lang="en-US" dirty="0"/>
          </a:p>
          <a:p>
            <a:r>
              <a:rPr lang="en-US" dirty="0" smtClean="0"/>
              <a:t>Invitations </a:t>
            </a:r>
            <a:r>
              <a:rPr lang="en-US" dirty="0"/>
              <a:t>to festivals, cultural and sports events</a:t>
            </a:r>
            <a:r>
              <a:rPr lang="ru-RU" dirty="0" smtClean="0"/>
              <a:t>;</a:t>
            </a:r>
            <a:endParaRPr lang="en-US" dirty="0"/>
          </a:p>
          <a:p>
            <a:r>
              <a:rPr lang="en-US" dirty="0" smtClean="0"/>
              <a:t>Tours </a:t>
            </a:r>
            <a:r>
              <a:rPr lang="en-US" dirty="0"/>
              <a:t>to the facilities of your company</a:t>
            </a:r>
            <a:r>
              <a:rPr lang="ru-RU" dirty="0" smtClean="0"/>
              <a:t>;</a:t>
            </a:r>
            <a:endParaRPr lang="en-US" dirty="0"/>
          </a:p>
          <a:p>
            <a:r>
              <a:rPr lang="en-US" dirty="0"/>
              <a:t>Your corporate souvenirs</a:t>
            </a:r>
            <a:r>
              <a:rPr lang="ru-RU" dirty="0" smtClean="0"/>
              <a:t>;</a:t>
            </a:r>
            <a:endParaRPr lang="en-US" dirty="0"/>
          </a:p>
          <a:p>
            <a:r>
              <a:rPr lang="en-US" dirty="0"/>
              <a:t>special privileges associated with your </a:t>
            </a:r>
            <a:r>
              <a:rPr lang="en-US" dirty="0" smtClean="0"/>
              <a:t>activity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en-US" dirty="0"/>
              <a:t>If you </a:t>
            </a:r>
            <a:r>
              <a:rPr lang="en-US" dirty="0" smtClean="0"/>
              <a:t>would like </a:t>
            </a:r>
            <a:r>
              <a:rPr lang="en-US" dirty="0"/>
              <a:t>to </a:t>
            </a:r>
            <a:r>
              <a:rPr lang="en-US" dirty="0" smtClean="0"/>
              <a:t>use </a:t>
            </a:r>
            <a:r>
              <a:rPr lang="en-US" dirty="0"/>
              <a:t>the opportunities offered by </a:t>
            </a:r>
            <a:r>
              <a:rPr lang="en-US" dirty="0" err="1" smtClean="0"/>
              <a:t>OmniStore</a:t>
            </a:r>
            <a:r>
              <a:rPr lang="en-US" dirty="0" smtClean="0"/>
              <a:t> </a:t>
            </a:r>
            <a:r>
              <a:rPr lang="en-US" dirty="0"/>
              <a:t>to promote your company, but are unsure of the prize, we are happy to take part in the development of such solutions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4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Contacts: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33928" y="2743200"/>
            <a:ext cx="90390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 become </a:t>
            </a:r>
            <a:r>
              <a:rPr lang="en-US" sz="2000" dirty="0" smtClean="0"/>
              <a:t>an </a:t>
            </a:r>
            <a:r>
              <a:rPr lang="en-US" sz="2000" dirty="0" err="1" smtClean="0"/>
              <a:t>OmniStore</a:t>
            </a:r>
            <a:r>
              <a:rPr lang="en-US" sz="2000" dirty="0" smtClean="0"/>
              <a:t> </a:t>
            </a:r>
            <a:r>
              <a:rPr lang="en-US" sz="2000" dirty="0"/>
              <a:t>supplier </a:t>
            </a:r>
            <a:r>
              <a:rPr lang="en-US" sz="2000" dirty="0" smtClean="0"/>
              <a:t>email </a:t>
            </a:r>
            <a:r>
              <a:rPr lang="en-US" sz="2000" dirty="0"/>
              <a:t>us </a:t>
            </a:r>
            <a:r>
              <a:rPr lang="ru-RU" sz="2000" dirty="0" smtClean="0"/>
              <a:t>:</a:t>
            </a:r>
          </a:p>
          <a:p>
            <a:r>
              <a:rPr lang="en-US" sz="2000" dirty="0" smtClean="0"/>
              <a:t>chi_ny@omnigrade.com</a:t>
            </a:r>
            <a:endParaRPr lang="ru-RU" sz="2000" dirty="0" smtClean="0"/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33927" y="3569413"/>
            <a:ext cx="9039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sz="2000" dirty="0" smtClean="0"/>
              <a:t>To become an expert or find out more about crowdsourcing email us:</a:t>
            </a:r>
            <a:endParaRPr lang="ru-RU" altLang="ru-RU" sz="2000" dirty="0" smtClean="0"/>
          </a:p>
          <a:p>
            <a:r>
              <a:rPr lang="en-US" altLang="ru-RU" sz="2000" dirty="0" smtClean="0"/>
              <a:t>tre_mi@omnigrade.com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33928" y="4821431"/>
            <a:ext cx="83944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Join us</a:t>
            </a:r>
            <a:r>
              <a:rPr lang="ru-RU" sz="2000" dirty="0" smtClean="0"/>
              <a:t>:</a:t>
            </a:r>
          </a:p>
          <a:p>
            <a:r>
              <a:rPr lang="en-US" sz="2000" dirty="0"/>
              <a:t>https://www.facebook.com/omnigrade </a:t>
            </a:r>
            <a:r>
              <a:rPr lang="ru-RU" sz="2000" dirty="0"/>
              <a:t>и </a:t>
            </a:r>
            <a:r>
              <a:rPr lang="en-US" sz="2000" dirty="0"/>
              <a:t>https://www.linkedin.com/groups/4479541/profile</a:t>
            </a:r>
            <a:endParaRPr lang="ru-RU" sz="2000" dirty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" y="0"/>
            <a:ext cx="2147551" cy="65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4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450</Words>
  <Application>Microsoft Office PowerPoint</Application>
  <PresentationFormat>Широкоэкранный</PresentationFormat>
  <Paragraphs>58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Ион (конференц-зал)</vt:lpstr>
      <vt:lpstr>Презентация PowerPoint</vt:lpstr>
      <vt:lpstr>What Is OmniGrade?</vt:lpstr>
      <vt:lpstr>Crowdsourcing For Business Was Used BY:</vt:lpstr>
      <vt:lpstr>How Does It Work?</vt:lpstr>
      <vt:lpstr>How Do We Attract Experts?</vt:lpstr>
      <vt:lpstr>Why Is OmniStore a Unique Store?</vt:lpstr>
      <vt:lpstr>Why Does Your Company Need To Be In OmniStore?</vt:lpstr>
      <vt:lpstr>Possible Variants For OmniStore Lots:</vt:lpstr>
      <vt:lpstr>Contacts: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Котович</dc:creator>
  <cp:lastModifiedBy>Котович</cp:lastModifiedBy>
  <cp:revision>61</cp:revision>
  <dcterms:created xsi:type="dcterms:W3CDTF">2016-09-23T11:28:13Z</dcterms:created>
  <dcterms:modified xsi:type="dcterms:W3CDTF">2016-09-30T10:56:16Z</dcterms:modified>
</cp:coreProperties>
</file>